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Montserrat"/>
      <p:regular r:id="rId15"/>
      <p:bold r:id="rId16"/>
      <p:italic r:id="rId17"/>
      <p:boldItalic r:id="rId18"/>
    </p:embeddedFont>
    <p:embeddedFont>
      <p:font typeface="La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6.xml"/><Relationship Id="rId22" Type="http://schemas.openxmlformats.org/officeDocument/2006/relationships/font" Target="fonts/Lato-boldItalic.fntdata"/><Relationship Id="rId10" Type="http://schemas.openxmlformats.org/officeDocument/2006/relationships/slide" Target="slides/slide5.xml"/><Relationship Id="rId21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regular.fntdata"/><Relationship Id="rId14" Type="http://schemas.openxmlformats.org/officeDocument/2006/relationships/slide" Target="slides/slide9.xml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regular.fntdata"/><Relationship Id="rId6" Type="http://schemas.openxmlformats.org/officeDocument/2006/relationships/slide" Target="slides/slide1.xml"/><Relationship Id="rId18" Type="http://schemas.openxmlformats.org/officeDocument/2006/relationships/font" Target="fonts/Montserra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4c8bda85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4c8bda85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4c8bda85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4c8bda85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4c4b5fc0e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4c4b5fc0e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4c4b5fc0e_0_1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4c4b5fc0e_0_1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4c4b5fc0e_0_1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44c4b5fc0e_0_1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4c8bda85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44c8bda85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44c4b5fc0e_0_1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44c4b5fc0e_0_1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4c4b5fc0e_0_1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44c4b5fc0e_0_1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google.co.in" TargetMode="External"/><Relationship Id="rId4" Type="http://schemas.openxmlformats.org/officeDocument/2006/relationships/hyperlink" Target="https://django-db-file-storage.readthedocs.io/" TargetMode="External"/><Relationship Id="rId5" Type="http://schemas.openxmlformats.org/officeDocument/2006/relationships/hyperlink" Target="https://wsvincent.com/" TargetMode="External"/><Relationship Id="rId6" Type="http://schemas.openxmlformats.org/officeDocument/2006/relationships/hyperlink" Target="https://git.cse.iitb.ac.in/ramprasadk/secure-personal-cloud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6666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6546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Secure Personal Cloud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final Evaluation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Access_Denied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170050068 - Killari Ram Prasad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170050082 - Patnala Rohit Keerti Teja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170050083 - Bonela Mahith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Contents</a:t>
            </a:r>
            <a:endParaRPr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design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Linux Client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Web Client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Users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Database design</a:t>
            </a:r>
            <a:r>
              <a:rPr lang="en"/>
              <a:t>r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Created a database which has two tables one for storing the details of the uploaded file along with its owner and the other for storing files.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The files uploaded are stored in the database as BLOBS and are organised according to the owners of the file using django-db-file-storage app of django.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54" name="Google Shape;1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9550" y="2963025"/>
            <a:ext cx="5337475" cy="159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        Linux Client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0" name="Google Shape;160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</a:t>
            </a:r>
            <a:r>
              <a:rPr lang="en">
                <a:solidFill>
                  <a:schemeClr val="dk1"/>
                </a:solidFill>
              </a:rPr>
              <a:t>mplemented a cmd line tool named spc which can be used to interact with spc system from a terminal.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Wrote the client in python and added a bash wrapper. Facilitated storage of username and password in the client’s computer which can be changed by the command spc config edit.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Wrote a good man page for spc stating all commands and their meanings with a few examples which can be accessed using man spc.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Used the Requests library of python to interact with the given url and handle  the html response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Used BeautifulSoup library package of python to download the files from the webpages.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>
            <p:ph type="title"/>
          </p:nvPr>
        </p:nvSpPr>
        <p:spPr>
          <a:xfrm>
            <a:off x="13737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       Web Client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6" name="Google Shape;166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Developed a web client using Django where the user can login,sign up and view/download the uploaded files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Also facilitates the user to upload multiple files and  also supports  folder uploads with subdirectories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When uploaded a file,it is inserted into a database according to the owners of the file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When uploaded a directory,all the files in it and in subdirectories gets recursively i</a:t>
            </a:r>
            <a:r>
              <a:rPr lang="en">
                <a:solidFill>
                  <a:schemeClr val="dk1"/>
                </a:solidFill>
              </a:rPr>
              <a:t>nserted</a:t>
            </a:r>
            <a:r>
              <a:rPr lang="en">
                <a:solidFill>
                  <a:schemeClr val="dk1"/>
                </a:solidFill>
              </a:rPr>
              <a:t> into the database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         Synchronization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2" name="Google Shape;172;p19"/>
          <p:cNvSpPr txBox="1"/>
          <p:nvPr>
            <p:ph idx="1" type="body"/>
          </p:nvPr>
        </p:nvSpPr>
        <p:spPr>
          <a:xfrm>
            <a:off x="1411225" y="163752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Implemented sync command with a directory argument which shows the user the difference between the directory in local and in cloud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It also features sync option which asks the user what to do specifically with the observed directory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        Encryption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Users are provided with AES encryption of files.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Stores only encrypted data in the database.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Encryption is done in client’s device and then uploaded to server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When files are downloaded,the files are first decrypted using the key provided by user in javascript and are then downloaded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                       References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4" name="Google Shape;184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</a:rPr>
              <a:t>Inspired from Google</a:t>
            </a:r>
            <a:r>
              <a:rPr lang="en">
                <a:solidFill>
                  <a:schemeClr val="dk1"/>
                </a:solidFill>
              </a:rPr>
              <a:t>,available at </a:t>
            </a:r>
            <a:r>
              <a:rPr lang="en" u="sng">
                <a:solidFill>
                  <a:schemeClr val="hlink"/>
                </a:solidFill>
                <a:hlinkClick r:id="rId3"/>
              </a:rPr>
              <a:t>google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File storage in database as BLOBS from  </a:t>
            </a:r>
            <a:r>
              <a:rPr lang="en" u="sng">
                <a:solidFill>
                  <a:schemeClr val="hlink"/>
                </a:solidFill>
                <a:hlinkClick r:id="rId4"/>
              </a:rPr>
              <a:t>Django-db-filestorage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Login and signup pages from </a:t>
            </a:r>
            <a:r>
              <a:rPr lang="en" u="sng">
                <a:solidFill>
                  <a:schemeClr val="hlink"/>
                </a:solidFill>
                <a:hlinkClick r:id="rId5"/>
              </a:rPr>
              <a:t>wsvincent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Github project :</a:t>
            </a:r>
            <a:r>
              <a:rPr lang="en" u="sng">
                <a:solidFill>
                  <a:schemeClr val="hlink"/>
                </a:solidFill>
                <a:hlinkClick r:id="rId6"/>
              </a:rPr>
              <a:t> https://git.cse.iitb.ac.in/ramprasadk/secure-personal-cloud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